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8" r:id="rId9"/>
    <p:sldId id="290" r:id="rId10"/>
    <p:sldId id="292" r:id="rId11"/>
    <p:sldId id="298" r:id="rId12"/>
    <p:sldId id="304" r:id="rId13"/>
    <p:sldId id="306" r:id="rId14"/>
    <p:sldId id="308" r:id="rId15"/>
    <p:sldId id="309" r:id="rId16"/>
    <p:sldId id="274" r:id="rId17"/>
    <p:sldId id="275" r:id="rId18"/>
    <p:sldId id="276" r:id="rId19"/>
    <p:sldId id="317" r:id="rId20"/>
    <p:sldId id="320" r:id="rId21"/>
    <p:sldId id="325" r:id="rId22"/>
    <p:sldId id="326" r:id="rId23"/>
    <p:sldId id="327" r:id="rId24"/>
    <p:sldId id="335" r:id="rId25"/>
    <p:sldId id="329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38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65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9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97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75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32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54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8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39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35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4FB7D-BE11-4D68-AE6F-8568F6FD7BDC}" type="datetimeFigureOut">
              <a:rPr lang="cs-CZ" smtClean="0"/>
              <a:t>16.10.2015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5B9F8-7BCE-4841-B237-9A9483E187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9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-16933"/>
            <a:ext cx="10337800" cy="68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356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6233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6021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206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7244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3703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318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13400" y="5067300"/>
            <a:ext cx="600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…i roboti mají občas hlad :D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6475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00648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9596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80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6546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5" y="0"/>
            <a:ext cx="10282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458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1469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930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0728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3409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08" y="0"/>
            <a:ext cx="10288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4096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-690"/>
            <a:ext cx="10285965" cy="685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8280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79369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181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25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8111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90375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624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80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24114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</Words>
  <Application>Microsoft Office PowerPoint</Application>
  <PresentationFormat>Širokoúhlá obrazovka</PresentationFormat>
  <Paragraphs>1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Robotika Sokolská</dc:title>
  <dc:creator>Renata</dc:creator>
  <cp:lastModifiedBy>Renata</cp:lastModifiedBy>
  <cp:revision>9</cp:revision>
  <dcterms:created xsi:type="dcterms:W3CDTF">2015-10-08T11:28:14Z</dcterms:created>
  <dcterms:modified xsi:type="dcterms:W3CDTF">2015-10-16T08:41:32Z</dcterms:modified>
</cp:coreProperties>
</file>